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6"/>
  </p:notesMasterIdLst>
  <p:sldIdLst>
    <p:sldId id="272" r:id="rId2"/>
    <p:sldId id="270" r:id="rId3"/>
    <p:sldId id="271" r:id="rId4"/>
    <p:sldId id="273" r:id="rId5"/>
    <p:sldId id="262" r:id="rId6"/>
    <p:sldId id="257" r:id="rId7"/>
    <p:sldId id="258" r:id="rId8"/>
    <p:sldId id="259" r:id="rId9"/>
    <p:sldId id="265" r:id="rId10"/>
    <p:sldId id="266" r:id="rId11"/>
    <p:sldId id="267" r:id="rId12"/>
    <p:sldId id="268" r:id="rId13"/>
    <p:sldId id="269" r:id="rId14"/>
    <p:sldId id="274" r:id="rId15"/>
    <p:sldId id="275" r:id="rId16"/>
    <p:sldId id="281" r:id="rId17"/>
    <p:sldId id="277" r:id="rId18"/>
    <p:sldId id="278" r:id="rId19"/>
    <p:sldId id="284" r:id="rId20"/>
    <p:sldId id="285" r:id="rId21"/>
    <p:sldId id="279" r:id="rId22"/>
    <p:sldId id="280" r:id="rId23"/>
    <p:sldId id="282" r:id="rId24"/>
    <p:sldId id="283" r:id="rId25"/>
  </p:sldIdLst>
  <p:sldSz cx="9144000" cy="6858000" type="screen4x3"/>
  <p:notesSz cx="6889750" cy="96075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80688" autoAdjust="0"/>
  </p:normalViewPr>
  <p:slideViewPr>
    <p:cSldViewPr>
      <p:cViewPr>
        <p:scale>
          <a:sx n="68" d="100"/>
          <a:sy n="68" d="100"/>
        </p:scale>
        <p:origin x="-57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6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36" d="100"/>
          <a:sy n="36" d="100"/>
        </p:scale>
        <p:origin x="-2232" y="-84"/>
      </p:cViewPr>
      <p:guideLst>
        <p:guide orient="horz" pos="3026"/>
        <p:guide pos="217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85558" cy="48037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2598" y="1"/>
            <a:ext cx="2985558" cy="48037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080F8F-A941-45E6-AF98-9CC7741A1AD2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42988" y="720725"/>
            <a:ext cx="4803775" cy="3602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976" y="4563587"/>
            <a:ext cx="5511800" cy="43233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125506"/>
            <a:ext cx="2985558" cy="48037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2598" y="9125506"/>
            <a:ext cx="2985558" cy="48037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3657A0-CE4F-4B6A-86AF-65BF17E3B20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3657A0-CE4F-4B6A-86AF-65BF17E3B202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3657A0-CE4F-4B6A-86AF-65BF17E3B202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3657A0-CE4F-4B6A-86AF-65BF17E3B202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3657A0-CE4F-4B6A-86AF-65BF17E3B202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3657A0-CE4F-4B6A-86AF-65BF17E3B202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3657A0-CE4F-4B6A-86AF-65BF17E3B202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3657A0-CE4F-4B6A-86AF-65BF17E3B202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3657A0-CE4F-4B6A-86AF-65BF17E3B202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3657A0-CE4F-4B6A-86AF-65BF17E3B202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3657A0-CE4F-4B6A-86AF-65BF17E3B202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big-turtle.ru/wp-content/uploads/2011/10/zhivopis3.jpg" TargetMode="External"/><Relationship Id="rId3" Type="http://schemas.openxmlformats.org/officeDocument/2006/relationships/image" Target="../media/image7.jpeg"/><Relationship Id="rId7" Type="http://schemas.openxmlformats.org/officeDocument/2006/relationships/image" Target="../media/image25.jpeg"/><Relationship Id="rId2" Type="http://schemas.openxmlformats.org/officeDocument/2006/relationships/hyperlink" Target="http://big-turtle.ru/wp-content/uploads/2011/10/zhivopis2.jpg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big-turtle.ru/wp-content/uploads/2011/10/zhivopis1.jpg" TargetMode="External"/><Relationship Id="rId5" Type="http://schemas.openxmlformats.org/officeDocument/2006/relationships/image" Target="../media/image8.jpeg"/><Relationship Id="rId4" Type="http://schemas.openxmlformats.org/officeDocument/2006/relationships/hyperlink" Target="http://big-turtle.ru/wp-content/uploads/2011/10/zhivopis.jpg" TargetMode="External"/><Relationship Id="rId9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E:\&#1084;&#1086;&#1080;%20&#1079;&#1072;&#1085;&#1103;&#1090;&#1080;&#1103;%20&#1074;&#1080;&#1076;&#1077;&#1086;\&#1058;&#1077;&#1088;&#1077;&#1084;&#1086;&#1082;..m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E:\&#1084;&#1086;&#1080;%20&#1079;&#1072;&#1085;&#1103;&#1090;&#1080;&#1103;%20&#1074;&#1080;&#1076;&#1077;&#1086;\&#1089;&#1083;&#1077;&#1076;&#1099;%20&#1085;&#1072;%20&#1089;&#1085;&#1077;&#1075;&#1091;.wmv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big-turtle.ru/wp-content/uploads/2011/10/zhivopis2.jp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Users\Human\Videos\dbltj\&#1047;&#1072;&#1085;&#1103;&#1090;&#1080;&#1103;%20&#1074;%20&#1056;&#1050;%20&#1044;&#1054;&#1052;-%20&#1084;&#1091;&#1079;&#1099;&#1082;&#1072;&#1083;&#1100;&#1085;&#1072;&#1103;%20&#1085;&#1077;&#1076;&#1077;&#1083;&#1103;.mp4" TargetMode="Externa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hyperlink" Target="http://big-turtle.ru/wp-content/uploads/2011/10/zhivopis.jp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Users\Human\Videos\dbltj\&#1047;&#1085;&#1072;&#1082;&#1086;&#1084;&#1089;&#1090;&#1074;&#1086;%20&#1089;%20&#1076;&#1086;&#1084;&#1073;&#1088;&#1086;&#1081;.mp4" TargetMode="Externa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Введение</a:t>
            </a:r>
            <a:endParaRPr lang="ru-RU" dirty="0"/>
          </a:p>
        </p:txBody>
      </p:sp>
      <p:pic>
        <p:nvPicPr>
          <p:cNvPr id="1026" name="Picture 2" descr="D:\Users\Сергей\Desktop\ВЕРОНИКА\wellen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979712" y="1412776"/>
            <a:ext cx="432048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600" dirty="0" smtClean="0"/>
              <a:t>Введение</a:t>
            </a:r>
          </a:p>
          <a:p>
            <a:r>
              <a:rPr lang="ru-RU" sz="2000" dirty="0" smtClean="0"/>
              <a:t>« Мы в ответе за тех , кого приручили»  </a:t>
            </a:r>
            <a:r>
              <a:rPr lang="ru-RU" sz="2000" dirty="0" err="1" smtClean="0"/>
              <a:t>Антуан</a:t>
            </a:r>
            <a:r>
              <a:rPr lang="ru-RU" sz="2000" smtClean="0"/>
              <a:t> де </a:t>
            </a:r>
            <a:r>
              <a:rPr lang="ru-RU" sz="2000" dirty="0" err="1" smtClean="0"/>
              <a:t>Сент</a:t>
            </a:r>
            <a:r>
              <a:rPr lang="ru-RU" sz="2000" dirty="0" smtClean="0"/>
              <a:t> </a:t>
            </a:r>
            <a:r>
              <a:rPr lang="ru-RU" sz="2000" dirty="0" err="1" smtClean="0"/>
              <a:t>Экзюпери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Дети свободно перемещаются в интересующие их «зоны развития» : музыкальная , художественная , физкультурная</a:t>
            </a:r>
            <a:br>
              <a:rPr lang="ru-RU" sz="2000" dirty="0" smtClean="0"/>
            </a:br>
            <a:r>
              <a:rPr lang="ru-RU" sz="2000" dirty="0" smtClean="0"/>
              <a:t> ( </a:t>
            </a:r>
            <a:r>
              <a:rPr lang="ru-RU" sz="2000" dirty="0" err="1" smtClean="0"/>
              <a:t>здоровьесберегающая</a:t>
            </a:r>
            <a:r>
              <a:rPr lang="ru-RU" sz="2000" dirty="0" smtClean="0"/>
              <a:t>) .</a:t>
            </a:r>
            <a:endParaRPr lang="ru-RU" sz="2000" dirty="0"/>
          </a:p>
        </p:txBody>
      </p:sp>
      <p:pic>
        <p:nvPicPr>
          <p:cNvPr id="10" name="Содержимое 9" descr="1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827584" y="1916832"/>
            <a:ext cx="3394472" cy="4525963"/>
          </a:xfrm>
        </p:spPr>
      </p:pic>
      <p:pic>
        <p:nvPicPr>
          <p:cNvPr id="11" name="Содержимое 10" descr="2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5220072" y="1916832"/>
            <a:ext cx="3024336" cy="44084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2700" dirty="0" smtClean="0"/>
              <a:t>Рисование пальчиковыми красками на стекле.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Содержимое 4" descr="4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2060849"/>
            <a:ext cx="4038600" cy="3146430"/>
          </a:xfrm>
        </p:spPr>
      </p:pic>
      <p:pic>
        <p:nvPicPr>
          <p:cNvPr id="6" name="Содержимое 5" descr="3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648200" y="2060849"/>
            <a:ext cx="4038600" cy="314643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Дружеский и положительный настрой дают отличное настроение и хорошие результаты.</a:t>
            </a:r>
            <a:endParaRPr lang="ru-RU" sz="2400" dirty="0"/>
          </a:p>
        </p:txBody>
      </p:sp>
      <p:pic>
        <p:nvPicPr>
          <p:cNvPr id="5" name="Содержимое 4" descr="5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179512" y="2314118"/>
            <a:ext cx="3744416" cy="3292503"/>
          </a:xfrm>
        </p:spPr>
      </p:pic>
      <p:pic>
        <p:nvPicPr>
          <p:cNvPr id="6" name="Содержимое 5" descr="8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462099" y="2348706"/>
            <a:ext cx="4224701" cy="316852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70609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Сказка – театрализация . </a:t>
            </a:r>
            <a:endParaRPr lang="ru-RU" dirty="0"/>
          </a:p>
        </p:txBody>
      </p:sp>
      <p:pic>
        <p:nvPicPr>
          <p:cNvPr id="5" name="Содержимое 4" descr="6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3829224"/>
            <a:ext cx="4038600" cy="3028776"/>
          </a:xfrm>
        </p:spPr>
      </p:pic>
      <p:pic>
        <p:nvPicPr>
          <p:cNvPr id="6" name="Содержимое 5" descr="7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5105400" y="3829050"/>
            <a:ext cx="4038600" cy="3028950"/>
          </a:xfrm>
        </p:spPr>
      </p:pic>
      <p:pic>
        <p:nvPicPr>
          <p:cNvPr id="1026" name="Picture 2" descr="D:\Users\Сергей\Desktop\ВЕРОНИКА\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23728" y="980728"/>
            <a:ext cx="4248472" cy="29313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http://big-turtle.ru/wp-content/uploads/2011/10/zhivopis2-300x230.jpg">
            <a:hlinkClick r:id="rId2" tgtFrame="&quot;_self&quot;"/>
          </p:cNvPr>
          <p:cNvPicPr>
            <a:picLocks noGrp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109020" cy="6381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big-turtle.ru/wp-content/uploads/2011/10/zhivopis-300x216.jpg">
            <a:hlinkClick r:id="rId4" tgtFrame="&quot;_self&quot;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3848" y="0"/>
            <a:ext cx="5940152" cy="652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Уроки рисования</a:t>
            </a:r>
            <a:endParaRPr lang="ru-RU" dirty="0"/>
          </a:p>
        </p:txBody>
      </p:sp>
      <p:pic>
        <p:nvPicPr>
          <p:cNvPr id="6" name="Содержимое 5" descr="http://big-turtle.ru/wp-content/uploads/2011/10/zhivopis1-300x225.jpg">
            <a:hlinkClick r:id="rId6" tgtFrame="&quot;_self&quot;"/>
          </p:cNvPr>
          <p:cNvPicPr>
            <a:picLocks noGrp="1"/>
          </p:cNvPicPr>
          <p:nvPr>
            <p:ph sz="half" idx="2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91880" y="3933056"/>
            <a:ext cx="5256584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big-turtle.ru/wp-content/uploads/2011/10/zhivopis3-300x224.jpg">
            <a:hlinkClick r:id="rId8" tgtFrame="&quot;_self&quot;"/>
          </p:cNvPr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39552" y="1484784"/>
            <a:ext cx="5472608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 прогулке</a:t>
            </a:r>
            <a:endParaRPr lang="ru-RU" dirty="0"/>
          </a:p>
        </p:txBody>
      </p:sp>
      <p:pic>
        <p:nvPicPr>
          <p:cNvPr id="4" name="Содержимое 3" descr="IMG_81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285860"/>
            <a:ext cx="5143536" cy="3424582"/>
          </a:xfrm>
        </p:spPr>
      </p:pic>
      <p:pic>
        <p:nvPicPr>
          <p:cNvPr id="5" name="Содержимое 3" descr="IMG_006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7686" y="3286124"/>
            <a:ext cx="4643470" cy="30718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006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571480"/>
            <a:ext cx="5743595" cy="3829063"/>
          </a:xfrm>
        </p:spPr>
      </p:pic>
      <p:pic>
        <p:nvPicPr>
          <p:cNvPr id="7" name="Содержимое 3" descr="IMG_006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57620" y="3455980"/>
            <a:ext cx="5103030" cy="34020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Наши праздники</a:t>
            </a:r>
            <a:endParaRPr lang="ru-RU" dirty="0"/>
          </a:p>
        </p:txBody>
      </p:sp>
      <p:pic>
        <p:nvPicPr>
          <p:cNvPr id="6" name="Содержимое 5" descr="ii7othkSNi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142984"/>
            <a:ext cx="4714908" cy="3545881"/>
          </a:xfrm>
        </p:spPr>
      </p:pic>
      <p:pic>
        <p:nvPicPr>
          <p:cNvPr id="7" name="Содержимое 3" descr="IMG_744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57620" y="3143248"/>
            <a:ext cx="5286380" cy="37147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Делаем мультфильм «Теремок»</a:t>
            </a:r>
            <a:endParaRPr lang="ru-RU" dirty="0"/>
          </a:p>
        </p:txBody>
      </p:sp>
      <p:pic>
        <p:nvPicPr>
          <p:cNvPr id="4" name="Содержимое 3" descr="IMG_537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2060848"/>
            <a:ext cx="4071966" cy="3168352"/>
          </a:xfrm>
        </p:spPr>
      </p:pic>
      <p:pic>
        <p:nvPicPr>
          <p:cNvPr id="1026" name="Picture 2" descr="F:\фото вероника\IMG_538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1928802"/>
            <a:ext cx="4143404" cy="3143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мультфильм</a:t>
            </a:r>
            <a:endParaRPr lang="ru-RU" dirty="0"/>
          </a:p>
        </p:txBody>
      </p:sp>
      <p:pic>
        <p:nvPicPr>
          <p:cNvPr id="4" name="Теремок..mpg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143000" y="1209675"/>
            <a:ext cx="6858000" cy="548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380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Users\Сергей\Desktop\ВЕРОНИКА\Postkarte_Heimweg_g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188640"/>
            <a:ext cx="9324528" cy="6858000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Введение</a:t>
            </a:r>
            <a:endParaRPr lang="ru-RU" dirty="0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Picture 2" descr="E:\ \общая папка\фото садик\M2Y6cTfaIkg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20891993">
            <a:off x="1074314" y="1682857"/>
            <a:ext cx="6816725" cy="4525963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755576" y="404664"/>
            <a:ext cx="48600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Воспитатель</a:t>
            </a:r>
            <a:br>
              <a:rPr lang="ru-RU" sz="3200" dirty="0" smtClean="0"/>
            </a:br>
            <a:r>
              <a:rPr lang="ru-RU" sz="3200" dirty="0" err="1" smtClean="0"/>
              <a:t>Городнюк</a:t>
            </a:r>
            <a:r>
              <a:rPr lang="ru-RU" sz="3200" dirty="0" smtClean="0"/>
              <a:t> Вероника Владимировна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Следы </a:t>
            </a:r>
            <a:endParaRPr lang="ru-RU" dirty="0"/>
          </a:p>
        </p:txBody>
      </p:sp>
      <p:pic>
        <p:nvPicPr>
          <p:cNvPr id="4" name="следы на снегу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683568" y="1196752"/>
            <a:ext cx="7992888" cy="6415310"/>
          </a:xfrm>
          <a:prstGeom prst="rect">
            <a:avLst/>
          </a:prstGeom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03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День св.Николая</a:t>
            </a:r>
            <a:endParaRPr lang="ru-RU" dirty="0"/>
          </a:p>
        </p:txBody>
      </p:sp>
      <p:pic>
        <p:nvPicPr>
          <p:cNvPr id="4" name="Содержимое 3" descr="IMG_896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36026" y="1600200"/>
            <a:ext cx="7071948" cy="47085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беседа</a:t>
            </a:r>
            <a:endParaRPr lang="ru-RU" dirty="0"/>
          </a:p>
        </p:txBody>
      </p:sp>
      <p:pic>
        <p:nvPicPr>
          <p:cNvPr id="4" name="Содержимое 3" descr="IMG_20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142984"/>
            <a:ext cx="5000660" cy="3329455"/>
          </a:xfrm>
        </p:spPr>
      </p:pic>
      <p:pic>
        <p:nvPicPr>
          <p:cNvPr id="5" name="Содержимое 3" descr="IMG_20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9124" y="2857496"/>
            <a:ext cx="4714876" cy="35226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Прощание со старым годом</a:t>
            </a:r>
            <a:endParaRPr lang="ru-RU" dirty="0"/>
          </a:p>
        </p:txBody>
      </p:sp>
      <p:pic>
        <p:nvPicPr>
          <p:cNvPr id="4" name="Содержимое 3" descr="IMG_973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36026" y="1600200"/>
            <a:ext cx="7071948" cy="47085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Вспоминаем яркие моменты</a:t>
            </a:r>
            <a:br>
              <a:rPr lang="ru-RU" dirty="0" smtClean="0"/>
            </a:br>
            <a:r>
              <a:rPr lang="ru-RU" dirty="0" smtClean="0"/>
              <a:t>уходящего года</a:t>
            </a:r>
            <a:endParaRPr lang="ru-RU" dirty="0"/>
          </a:p>
        </p:txBody>
      </p:sp>
      <p:pic>
        <p:nvPicPr>
          <p:cNvPr id="4" name="Содержимое 3" descr="IMG_974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36026" y="1600200"/>
            <a:ext cx="7071948" cy="47085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Users\Сергей\Desktop\ВЕРОНИКА\poster-schneewittchen-liste_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11560" y="548681"/>
            <a:ext cx="7416824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ru-RU" sz="3600" b="1" i="1" dirty="0" smtClean="0">
                <a:solidFill>
                  <a:schemeClr val="bg1"/>
                </a:solidFill>
              </a:rPr>
              <a:t>Работа по самообразованию</a:t>
            </a:r>
          </a:p>
          <a:p>
            <a:pPr algn="ctr">
              <a:buNone/>
            </a:pPr>
            <a:r>
              <a:rPr lang="ru-RU" sz="3600" dirty="0" smtClean="0">
                <a:solidFill>
                  <a:schemeClr val="bg1"/>
                </a:solidFill>
              </a:rPr>
              <a:t>« </a:t>
            </a:r>
            <a:r>
              <a:rPr lang="ru-RU" sz="3600" b="1" u="sng" dirty="0" smtClean="0">
                <a:solidFill>
                  <a:schemeClr val="accent5">
                    <a:lumMod val="50000"/>
                  </a:schemeClr>
                </a:solidFill>
              </a:rPr>
              <a:t>Внедрение элементов </a:t>
            </a:r>
            <a:r>
              <a:rPr lang="ru-RU" sz="3600" b="1" u="sng" dirty="0" err="1" smtClean="0">
                <a:solidFill>
                  <a:schemeClr val="accent5">
                    <a:lumMod val="50000"/>
                  </a:schemeClr>
                </a:solidFill>
              </a:rPr>
              <a:t>Вальдорфской</a:t>
            </a:r>
            <a:r>
              <a:rPr lang="ru-RU" sz="3600" b="1" u="sng" dirty="0" smtClean="0">
                <a:solidFill>
                  <a:schemeClr val="accent5">
                    <a:lumMod val="50000"/>
                  </a:schemeClr>
                </a:solidFill>
              </a:rPr>
              <a:t> педагогики в профессиональной деятельности</a:t>
            </a:r>
            <a:r>
              <a:rPr lang="ru-RU" sz="3600" dirty="0" smtClean="0">
                <a:solidFill>
                  <a:schemeClr val="bg1"/>
                </a:solidFill>
              </a:rPr>
              <a:t>»</a:t>
            </a:r>
          </a:p>
          <a:p>
            <a:pPr algn="ctr">
              <a:buNone/>
            </a:pPr>
            <a:endParaRPr lang="ru-RU" sz="3600" dirty="0" smtClean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ru-RU" sz="2800" dirty="0" smtClean="0">
                <a:solidFill>
                  <a:schemeClr val="bg1"/>
                </a:solidFill>
              </a:rPr>
              <a:t>Воспитателя </a:t>
            </a:r>
          </a:p>
          <a:p>
            <a:pPr algn="ctr">
              <a:buNone/>
            </a:pPr>
            <a:r>
              <a:rPr lang="ru-RU" sz="2800" dirty="0" smtClean="0">
                <a:solidFill>
                  <a:schemeClr val="bg1"/>
                </a:solidFill>
              </a:rPr>
              <a:t>Муниципального  казенного  дошкольного образовательного учреждения</a:t>
            </a:r>
          </a:p>
          <a:p>
            <a:pPr>
              <a:buNone/>
            </a:pPr>
            <a:r>
              <a:rPr lang="ru-RU" sz="2800" dirty="0" smtClean="0">
                <a:solidFill>
                  <a:schemeClr val="bg1"/>
                </a:solidFill>
              </a:rPr>
              <a:t> Детский сад № 13 г. Ялта      « Лукоморье»</a:t>
            </a:r>
          </a:p>
          <a:p>
            <a:pPr>
              <a:buNone/>
            </a:pPr>
            <a:r>
              <a:rPr lang="ru-RU" sz="3200" b="1" dirty="0" err="1" smtClean="0">
                <a:solidFill>
                  <a:schemeClr val="bg1"/>
                </a:solidFill>
              </a:rPr>
              <a:t>Городнюк</a:t>
            </a:r>
            <a:r>
              <a:rPr lang="ru-RU" sz="3200" b="1" dirty="0" smtClean="0">
                <a:solidFill>
                  <a:schemeClr val="bg1"/>
                </a:solidFill>
              </a:rPr>
              <a:t> Вероники Владимировны</a:t>
            </a:r>
            <a:r>
              <a:rPr lang="ru-RU" sz="3600" dirty="0" smtClean="0"/>
              <a:t>.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D:\Users\Сергей\Desktop\ВЕРОНИКА\Postkarte_Heimweg_g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11864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267744" y="332656"/>
            <a:ext cx="47525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/>
              <a:t>Образование</a:t>
            </a:r>
            <a:endParaRPr lang="ru-RU" sz="4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1484784"/>
            <a:ext cx="88924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       1995г. – 2000 г. Учёба в Крымском  Государственном Гуманитарном  Институте</a:t>
            </a:r>
            <a:endParaRPr lang="ru-RU" sz="36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67238" y="2484438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323528" y="3212976"/>
            <a:ext cx="84969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     2002-2004г. Учёба  в Германии ,   </a:t>
            </a:r>
            <a:r>
              <a:rPr lang="ru-RU" sz="3600" dirty="0" err="1" smtClean="0"/>
              <a:t>Штуттгарт</a:t>
            </a:r>
            <a:r>
              <a:rPr lang="ru-RU" sz="3600" dirty="0" smtClean="0"/>
              <a:t>   ( </a:t>
            </a:r>
            <a:r>
              <a:rPr lang="ru-RU" sz="3600" dirty="0" err="1" smtClean="0"/>
              <a:t>Вальдорфская</a:t>
            </a:r>
            <a:r>
              <a:rPr lang="ru-RU" sz="3600" dirty="0" smtClean="0"/>
              <a:t> педагогика ).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4" descr="http://big-turtle.ru/wp-content/uploads/2011/10/zhivopis2-300x230.jpg">
            <a:hlinkClick r:id="rId3" tgtFrame="&quot;_self&quot;"/>
          </p:cNvPr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012974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accent5">
                    <a:lumMod val="50000"/>
                  </a:schemeClr>
                </a:solidFill>
              </a:rPr>
              <a:t>Трудовая деятельность</a:t>
            </a:r>
            <a:endParaRPr lang="ru-RU" sz="36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2000-2001г. работала в школе № 13 г. Ялта учителем музыки начальных классов.</a:t>
            </a:r>
          </a:p>
          <a:p>
            <a:r>
              <a:rPr lang="ru-RU" dirty="0" smtClean="0"/>
              <a:t>2001-2002г.- Детский сад №3 г.Ялта ( музыкальный руководитель и  воспитатель ).</a:t>
            </a:r>
          </a:p>
          <a:p>
            <a:r>
              <a:rPr lang="ru-RU" dirty="0" smtClean="0"/>
              <a:t>2005-2013г. Крымская </a:t>
            </a:r>
            <a:r>
              <a:rPr lang="ru-RU" dirty="0" err="1" smtClean="0"/>
              <a:t>Госфилармония</a:t>
            </a:r>
            <a:r>
              <a:rPr lang="ru-RU" dirty="0" smtClean="0"/>
              <a:t>          </a:t>
            </a:r>
          </a:p>
          <a:p>
            <a:r>
              <a:rPr lang="ru-RU" dirty="0" smtClean="0"/>
              <a:t> ( артистка камерного народного ансамбля).</a:t>
            </a:r>
          </a:p>
          <a:p>
            <a:r>
              <a:rPr lang="ru-RU" dirty="0" smtClean="0"/>
              <a:t>2011-2012 работа в частном детском клубе ( с элементами </a:t>
            </a:r>
            <a:r>
              <a:rPr lang="ru-RU" dirty="0" err="1" smtClean="0"/>
              <a:t>вальдорфской</a:t>
            </a:r>
            <a:r>
              <a:rPr lang="ru-RU" dirty="0" smtClean="0"/>
              <a:t>  педагогики ) и детском саду № 5 </a:t>
            </a:r>
            <a:r>
              <a:rPr lang="ru-RU" dirty="0" err="1" smtClean="0"/>
              <a:t>пгт</a:t>
            </a:r>
            <a:r>
              <a:rPr lang="ru-RU" dirty="0" smtClean="0"/>
              <a:t>. Массандра воспитателем.</a:t>
            </a:r>
            <a:endParaRPr lang="en-US" dirty="0" smtClean="0"/>
          </a:p>
          <a:p>
            <a:r>
              <a:rPr lang="en-US" dirty="0" smtClean="0"/>
              <a:t>C 2013 </a:t>
            </a:r>
            <a:r>
              <a:rPr lang="ru-RU" dirty="0" smtClean="0"/>
              <a:t>г. Работаю воспитателем в детском саду  №13 « Лукоморье».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big-turtle.ru/wp-content/uploads/2011/10/zhivopis-300x216.jpg">
            <a:hlinkClick r:id="rId4" tgtFrame="&quot;_self&quot;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В современной жизни дети лишены возможности живого общения с музыкой. А на наших занятиях они открывают дверцу в чудесный мир живой музыки и имеют возможность сами её создавать творческие занятия </a:t>
            </a:r>
            <a:endParaRPr lang="ru-RU" sz="2000" dirty="0"/>
          </a:p>
        </p:txBody>
      </p:sp>
      <p:pic>
        <p:nvPicPr>
          <p:cNvPr id="9" name="Занятия в РК ДОМ- музыкальная неделя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1043608" y="2239962"/>
            <a:ext cx="6840760" cy="4141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601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На занятиях царит домашняя , естественная атмосфера для ребёнка . Дети максимально раскрепощены и настроены на положительное восприятие нового . </a:t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6" name="Знакомство с домброй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99592" y="1556792"/>
            <a:ext cx="7344816" cy="49685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760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rmAutofit fontScale="90000"/>
          </a:bodyPr>
          <a:lstStyle/>
          <a:p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ru-RU" sz="2000" dirty="0" smtClean="0">
                <a:solidFill>
                  <a:schemeClr val="tx1"/>
                </a:solidFill>
              </a:rPr>
              <a:t>В работе используются только природные материалы. Количество детей </a:t>
            </a:r>
            <a:r>
              <a:rPr lang="en-US" sz="2000" dirty="0" smtClean="0">
                <a:solidFill>
                  <a:schemeClr val="tx1"/>
                </a:solidFill>
              </a:rPr>
              <a:t/>
            </a:r>
            <a:br>
              <a:rPr lang="en-US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небольшое. Отсутствует чёткая грань : учитель - ученик. Все занятия строятся на естественном интересе детей , на готовности детей данного возраста воспринимать и обрабатывать информацию.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051" name="Picture 3" descr="E:\ \фото видео)))\1.jpe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199" y="2132856"/>
            <a:ext cx="3695231" cy="4725144"/>
          </a:xfrm>
          <a:prstGeom prst="rect">
            <a:avLst/>
          </a:prstGeom>
          <a:noFill/>
        </p:spPr>
      </p:pic>
      <p:pic>
        <p:nvPicPr>
          <p:cNvPr id="2050" name="Picture 2" descr="E:\ \фото видео)))\2.jpe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91554" y="2348880"/>
            <a:ext cx="3756910" cy="45508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147248" cy="1080120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tx1"/>
                </a:solidFill>
              </a:rPr>
              <a:t>На занятии с младшими дошкольниками используется в комплексе : эвритмия , логоритмика , сказка  с  пением с сопровождением и без.</a:t>
            </a:r>
            <a:br>
              <a:rPr lang="ru-RU" sz="2000" dirty="0" smtClean="0">
                <a:solidFill>
                  <a:schemeClr val="tx1"/>
                </a:solidFill>
              </a:rPr>
            </a:b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1026" name="Picture 2" descr="E:\ \фото видео)))\3.jpe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356992"/>
            <a:ext cx="3312368" cy="2892616"/>
          </a:xfrm>
          <a:prstGeom prst="rect">
            <a:avLst/>
          </a:prstGeom>
          <a:noFill/>
        </p:spPr>
      </p:pic>
      <p:pic>
        <p:nvPicPr>
          <p:cNvPr id="1027" name="Picture 3" descr="E:\ \фото видео)))\4.jpe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75648" y="3140968"/>
            <a:ext cx="3168352" cy="3096344"/>
          </a:xfrm>
          <a:prstGeom prst="rect">
            <a:avLst/>
          </a:prstGeom>
          <a:noFill/>
        </p:spPr>
      </p:pic>
      <p:pic>
        <p:nvPicPr>
          <p:cNvPr id="3" name="Picture 2" descr="E:\ \фото видео)))\5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9832" y="1556792"/>
            <a:ext cx="3096344" cy="25313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691</TotalTime>
  <Words>292</Words>
  <Application>Microsoft Office PowerPoint</Application>
  <PresentationFormat>Экран (4:3)</PresentationFormat>
  <Paragraphs>51</Paragraphs>
  <Slides>24</Slides>
  <Notes>10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Апекс</vt:lpstr>
      <vt:lpstr>Введение</vt:lpstr>
      <vt:lpstr>Введение</vt:lpstr>
      <vt:lpstr>Слайд 3</vt:lpstr>
      <vt:lpstr>Слайд 4</vt:lpstr>
      <vt:lpstr>Трудовая деятельность</vt:lpstr>
      <vt:lpstr>В современной жизни дети лишены возможности живого общения с музыкой. А на наших занятиях они открывают дверцу в чудесный мир живой музыки и имеют возможность сами её создавать творческие занятия </vt:lpstr>
      <vt:lpstr>На занятиях царит домашняя , естественная атмосфера для ребёнка . Дети максимально раскрепощены и настроены на положительное восприятие нового .  </vt:lpstr>
      <vt:lpstr>  В работе используются только природные материалы. Количество детей  небольшое. Отсутствует чёткая грань : учитель - ученик. Все занятия строятся на естественном интересе детей , на готовности детей данного возраста воспринимать и обрабатывать информацию. </vt:lpstr>
      <vt:lpstr>На занятии с младшими дошкольниками используется в комплексе : эвритмия , логоритмика , сказка  с  пением с сопровождением и без. </vt:lpstr>
      <vt:lpstr>Дети свободно перемещаются в интересующие их «зоны развития» : музыкальная , художественная , физкультурная  ( здоровьесберегающая) .</vt:lpstr>
      <vt:lpstr> Рисование пальчиковыми красками на стекле. </vt:lpstr>
      <vt:lpstr>Дружеский и положительный настрой дают отличное настроение и хорошие результаты.</vt:lpstr>
      <vt:lpstr>Сказка – театрализация . </vt:lpstr>
      <vt:lpstr>Уроки рисования</vt:lpstr>
      <vt:lpstr>На прогулке</vt:lpstr>
      <vt:lpstr>Слайд 16</vt:lpstr>
      <vt:lpstr>Наши праздники</vt:lpstr>
      <vt:lpstr>Делаем мультфильм «Теремок»</vt:lpstr>
      <vt:lpstr>мультфильм</vt:lpstr>
      <vt:lpstr>Следы </vt:lpstr>
      <vt:lpstr>День св.Николая</vt:lpstr>
      <vt:lpstr>беседа</vt:lpstr>
      <vt:lpstr>Прощание со старым годом</vt:lpstr>
      <vt:lpstr>Вспоминаем яркие моменты уходящего года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Портфолио воспитателя</dc:title>
  <dc:creator>Сергей</dc:creator>
  <cp:lastModifiedBy>Human</cp:lastModifiedBy>
  <cp:revision>94</cp:revision>
  <dcterms:created xsi:type="dcterms:W3CDTF">2015-01-06T15:58:16Z</dcterms:created>
  <dcterms:modified xsi:type="dcterms:W3CDTF">2015-11-22T12:25:01Z</dcterms:modified>
</cp:coreProperties>
</file>